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ig856C4OMn8TNlMmXB3Xkb+lPN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dfd9b5908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dfd9b5908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6dfd9b5908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dfd9b590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6dfd9b590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6dfd9b590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6dfd9b590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6dfd9b590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6dfd9b5908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dfd9b590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dfd9b590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6dfd9b590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038b6f9f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7038b6f9f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37038b6f9f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038b6f9f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7038b6f9f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7038b6f9f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038b6f9f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7038b6f9f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g37038b6f9f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7038b6f9f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7038b6f9f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37038b6f9f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038b6f9f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7038b6f9f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37038b6f9f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038b6f9f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7038b6f9f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37038b6f9f4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7038b6f9f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7038b6f9f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37038b6f9f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_SLIDE">
  <p:cSld name="MASTER_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6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1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807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576072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Bartabahok - A Fault Tolerant Chat Application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6312" y="4745736"/>
            <a:ext cx="768096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0296" y="4745736"/>
            <a:ext cx="768096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6312" y="2368296"/>
            <a:ext cx="768096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1736" y="2368296"/>
            <a:ext cx="576072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84280" y="2368296"/>
            <a:ext cx="768096" cy="768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960120" y="5742432"/>
            <a:ext cx="3831336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rich GUI interface using JavaFX with message timestamps.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960120" y="3364992"/>
            <a:ext cx="3831336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fault-tolerant network layer with automatic retransmission.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5404104" y="5742432"/>
            <a:ext cx="3831336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chat and mention system to organize communication efficiently.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5404104" y="3364992"/>
            <a:ext cx="3831336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multimedia (files, images, voice).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832104" y="123444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Solutions Offered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9848088" y="3364992"/>
            <a:ext cx="3831336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message reactions and tagging for better collaboration.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695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69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/>
          <p:nvPr/>
        </p:nvSpPr>
        <p:spPr>
          <a:xfrm>
            <a:off x="1078992" y="6894576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 Storage: Use SQLite to store messages, metadata, and user information.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/>
          <p:nvPr/>
        </p:nvSpPr>
        <p:spPr>
          <a:xfrm>
            <a:off x="7571232" y="1792224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Timestamps: Display sending and receiving times for each message.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7571232" y="2807208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Uploading: Support sending of images, PDFs, documents, videos, and audio clips.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7571232" y="4855464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Messages: Record and send voice messages; allow playback in the chat interface.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7571232" y="3831336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Reactions: Enable users to react to messages with emojis.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1078992" y="2807208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Communication: Handle multiple chat threads via multithreading.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7571232" y="5870448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Users: Integrate a search bar to filter users by name or group.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1078992" y="5870448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Acknowledgment System: Display delivery status for each message.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1078992" y="1792224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Reliable Messaging: Ensure that all messages are delivered using retransmission if delivery fails.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1078992" y="3831336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Chats: Allow communication in named chat rooms with user join/leave capability.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1078992" y="4855464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Tagging &amp; Mentions: Use @username syntax to notify or highlight users.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Features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015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10158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48" y="3813048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656" y="1673352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248" y="8101584"/>
            <a:ext cx="12957048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6064" y="1673352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6064" y="5961888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48" y="5961888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656" y="3813048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48" y="1673352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6064" y="3813048"/>
            <a:ext cx="4142232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656" y="5961888"/>
            <a:ext cx="4142232" cy="188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/>
          <p:nvPr/>
        </p:nvSpPr>
        <p:spPr>
          <a:xfrm>
            <a:off x="1078992" y="4443984"/>
            <a:ext cx="367588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Record using microphone and send/play audio snippets inside chat.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9893808" y="4443984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Highlight or notify specific users using @username syntax.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9893808" y="1792224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Multimedia Support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5486400" y="6583680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Filter users and groups dynamically by name.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1078992" y="8220456"/>
            <a:ext cx="1248156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Persistence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5486400" y="3931920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 Reactions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5486400" y="6080760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Bar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1078992" y="3931920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Messaging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5486400" y="1792224"/>
            <a:ext cx="3675888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Reliable TCP Socket Layer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9893808" y="6958584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Show time of send/receive with delivery status.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9893808" y="6080760"/>
            <a:ext cx="3675888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Timestamps &amp; Status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/>
          <p:nvPr/>
        </p:nvSpPr>
        <p:spPr>
          <a:xfrm>
            <a:off x="1078992" y="6080760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Chat Rooms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5486400" y="4443984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Users can react to any message using preset emojis.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1078992" y="8732520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SQLite handles user records, chat history, files, and voice logs.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9893808" y="3931920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@Mentions &amp; Tagging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078992" y="1792224"/>
            <a:ext cx="367588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JavaFX GUI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078992" y="2295144"/>
            <a:ext cx="367588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Responsive interface with scrollable chat, reactions, mentions, and voice controls.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1078992" y="6583680"/>
            <a:ext cx="367588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Real-time communication in multiple concurrent chat groups.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Features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5486400" y="2670048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Retransmit undelivered messages until acknowledged.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9893808" y="2295144"/>
            <a:ext cx="367588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Upload/download images, videos, documents, and voice messages.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&amp; Technologies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/>
          <p:nvPr/>
        </p:nvSpPr>
        <p:spPr>
          <a:xfrm>
            <a:off x="7571232" y="4946904"/>
            <a:ext cx="5989320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simultaneous communication and audio recording.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7571232" y="2633472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GUI toolkit for desktop interfaces.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1078992" y="5961888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7571232" y="4434840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Multithreading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7571232" y="3794760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voice recording/playback.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1078992" y="6473952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Combined with JavaFX for better and lucrative UI.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7571232" y="3282696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javax.sound.sampled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1078992" y="4946904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Socket programming for chat protocols.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1078992" y="3282696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SQLite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7571232" y="2130552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JavaFX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1078992" y="4434840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java.net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1078992" y="3794760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Lightweight relational database.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832104" y="987552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&amp; Technologies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078992" y="2130552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17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1078992" y="2633472"/>
            <a:ext cx="598932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Programming language for backend logic.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1" name="Google Shape;2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6064" y="3557016"/>
            <a:ext cx="4142232" cy="99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248" y="4809744"/>
            <a:ext cx="6345936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656" y="3557016"/>
            <a:ext cx="4142232" cy="99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48" y="3557016"/>
            <a:ext cx="4142232" cy="99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360" y="4809744"/>
            <a:ext cx="6345936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>
            <a:off x="9893808" y="3675888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notifications for offline messages.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832104" y="2532888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1078992" y="3675888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encryption using AES or TLS sockets.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1078992" y="4928616"/>
            <a:ext cx="58704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Voice/video calling via WebRTC.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7690104" y="4928616"/>
            <a:ext cx="58704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Admin-controlled chat rooms.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5486400" y="3675888"/>
            <a:ext cx="367588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Cross-device mobile app version (Flutter or Kotlin).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Screenshots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7" name="Google Shape;3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957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48" y="1655064"/>
            <a:ext cx="4727448" cy="63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/>
          <p:nvPr/>
        </p:nvSpPr>
        <p:spPr>
          <a:xfrm>
            <a:off x="1078992" y="8412480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Username and password required for login and signup.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and Signup Page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Limitations and Future Plans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Tools &amp; Technologies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1078992" y="6217920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Conclusion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832104" y="1261872"/>
            <a:ext cx="12984480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078992" y="2679192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Output Screenshots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Block Diagram/Work Flow Diagram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Future Enhancements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Project Features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7571232" y="2679192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Project Overview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078992" y="5212080"/>
            <a:ext cx="598932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Applied Networking Concepts with Corresponding Codes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Problem Domain &amp; Motivation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6" name="Google Shape;3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9326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48" y="1655064"/>
            <a:ext cx="4727448" cy="611733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 Page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078992" y="8174736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Consisting of all groups, online users, and all users tab.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5" name="Google Shape;3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0753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925" y="902000"/>
            <a:ext cx="9124099" cy="75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1"/>
          <p:cNvSpPr/>
          <p:nvPr/>
        </p:nvSpPr>
        <p:spPr>
          <a:xfrm>
            <a:off x="1078992" y="9592056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online users list with active now button enabled.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945954" y="161299"/>
            <a:ext cx="12984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lang="en-US" sz="4640"/>
              <a:t>                       Search Functionality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4" name="Google Shape;3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275" y="2462375"/>
            <a:ext cx="4727448" cy="5041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22"/>
          <p:cNvPicPr preferRelativeResize="0"/>
          <p:nvPr/>
        </p:nvPicPr>
        <p:blipFill rotWithShape="1">
          <a:blip r:embed="rId5">
            <a:alphaModFix/>
          </a:blip>
          <a:srcRect b="-74459" l="0" r="0" t="0"/>
          <a:stretch/>
        </p:blipFill>
        <p:spPr>
          <a:xfrm>
            <a:off x="827550" y="1536500"/>
            <a:ext cx="6527050" cy="42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/>
          <p:nvPr/>
        </p:nvSpPr>
        <p:spPr>
          <a:xfrm>
            <a:off x="1078992" y="6044184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chat with message, voice, and file transfer with emoji support.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827542" y="332596"/>
            <a:ext cx="12984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lang="en-US" sz="4640"/>
              <a:t>                              </a:t>
            </a: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Chat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4" name="Google Shape;3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4075" y="-325275"/>
            <a:ext cx="14630399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6775" y="1828075"/>
            <a:ext cx="10295125" cy="50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/>
          <p:nvPr/>
        </p:nvSpPr>
        <p:spPr>
          <a:xfrm>
            <a:off x="424217" y="7178734"/>
            <a:ext cx="12481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2000"/>
              <a:t>                      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chat where users simultaneously send messages to the group</a:t>
            </a: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822967" y="651640"/>
            <a:ext cx="12984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Chat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6dfd9b5908_0_35" title="Screenshot 2025-07-15 2356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050" y="1307150"/>
            <a:ext cx="4870075" cy="63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6dfd9b5908_0_35"/>
          <p:cNvSpPr txBox="1"/>
          <p:nvPr/>
        </p:nvSpPr>
        <p:spPr>
          <a:xfrm>
            <a:off x="4948800" y="315525"/>
            <a:ext cx="4732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Online Users List</a:t>
            </a:r>
            <a:endParaRPr b="1"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36dfd9b5908_0_39" title="Screenshot 2025-07-16 0005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00" y="1697500"/>
            <a:ext cx="7462425" cy="59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6dfd9b5908_0_39"/>
          <p:cNvSpPr txBox="1"/>
          <p:nvPr/>
        </p:nvSpPr>
        <p:spPr>
          <a:xfrm>
            <a:off x="3841575" y="478150"/>
            <a:ext cx="7462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Join Group Option</a:t>
            </a:r>
            <a:endParaRPr b="1" sz="4000"/>
          </a:p>
        </p:txBody>
      </p:sp>
      <p:sp>
        <p:nvSpPr>
          <p:cNvPr id="382" name="Google Shape;382;g36dfd9b5908_0_39"/>
          <p:cNvSpPr txBox="1"/>
          <p:nvPr/>
        </p:nvSpPr>
        <p:spPr>
          <a:xfrm>
            <a:off x="9436400" y="2462375"/>
            <a:ext cx="38871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/>
              <a:t>Users can join to any group after double clicking on any group’s name.</a:t>
            </a:r>
            <a:endParaRPr b="1" sz="3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36dfd9b5908_0_43" title="Screenshot 2025-07-16 0006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632900"/>
            <a:ext cx="7120874" cy="60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6dfd9b5908_0_43"/>
          <p:cNvSpPr txBox="1"/>
          <p:nvPr/>
        </p:nvSpPr>
        <p:spPr>
          <a:xfrm>
            <a:off x="5158975" y="185450"/>
            <a:ext cx="6115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Enter group chat and leave option</a:t>
            </a:r>
            <a:endParaRPr b="1" sz="4000"/>
          </a:p>
        </p:txBody>
      </p:sp>
      <p:sp>
        <p:nvSpPr>
          <p:cNvPr id="390" name="Google Shape;390;g36dfd9b5908_0_43"/>
          <p:cNvSpPr txBox="1"/>
          <p:nvPr/>
        </p:nvSpPr>
        <p:spPr>
          <a:xfrm>
            <a:off x="9533975" y="2185875"/>
            <a:ext cx="2748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After joining a particular group, enter group chat and leave group option will come to the user.</a:t>
            </a:r>
            <a:endParaRPr b="1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6dfd9b5908_0_47" title="Screenshot 2025-07-16 0007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00" y="1539650"/>
            <a:ext cx="8191526" cy="61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6dfd9b5908_0_47" title="Screenshot 2025-07-16 0009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2100" y="1539650"/>
            <a:ext cx="5209874" cy="61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6dfd9b5908_0_47"/>
          <p:cNvSpPr txBox="1"/>
          <p:nvPr/>
        </p:nvSpPr>
        <p:spPr>
          <a:xfrm>
            <a:off x="2898250" y="71575"/>
            <a:ext cx="95307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Group members and leave group option</a:t>
            </a:r>
            <a:endParaRPr b="1"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4" name="Google Shape;4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4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Diagram/Work Flow Diagram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4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4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4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5"/>
          <p:cNvSpPr/>
          <p:nvPr/>
        </p:nvSpPr>
        <p:spPr>
          <a:xfrm>
            <a:off x="822967" y="512515"/>
            <a:ext cx="12984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Diagram/Work Flow Diagram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5" title="photo_6323205274881607221_y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8375" y="1138450"/>
            <a:ext cx="8115750" cy="64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0" name="Google Shape;4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997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997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104" y="740664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6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832104" y="5669280"/>
            <a:ext cx="12984480" cy="1481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Networking Concepts with Corresponding Codes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832104" y="7708392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6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8" name="Google Shape;4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7"/>
          <p:cNvSpPr/>
          <p:nvPr/>
        </p:nvSpPr>
        <p:spPr>
          <a:xfrm>
            <a:off x="832104" y="4187952"/>
            <a:ext cx="12984480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class Server { private static final int PORT = 5000; private static final Map clients = new ConcurrentHashMap&lt;&gt;(); public static void main(String[] args) { try (ServerSocket serverSocket = new ServerSocket(PORT)) { while (true) { Socket socket = serverSocket.accept(); ClientHandler clientHandler = new ClientHandler(socket, clients); new Thread(clientHandler).start(); } } } }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/>
          <p:nvPr/>
        </p:nvSpPr>
        <p:spPr>
          <a:xfrm>
            <a:off x="1078992" y="3410712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follows a classic client-server model.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/>
          <p:nvPr/>
        </p:nvSpPr>
        <p:spPr>
          <a:xfrm>
            <a:off x="832104" y="2276856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Client-Server Architecture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8" name="Google Shape;4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974336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6960" y="2468880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5584" y="2468880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5584" y="4700016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6960" y="4700016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8"/>
          <p:cNvSpPr/>
          <p:nvPr/>
        </p:nvSpPr>
        <p:spPr>
          <a:xfrm>
            <a:off x="6583680" y="5239512"/>
            <a:ext cx="3063240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Each client connection is handled in a separate thread for concurrent processing.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10735056" y="2496312"/>
            <a:ext cx="306324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ServerSocket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10735056" y="5239512"/>
            <a:ext cx="306324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Thread-safe collection to store active client handlers.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10122408" y="2487168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5971032" y="2487168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5971032" y="4718304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0122408" y="4718304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6583680" y="4727448"/>
            <a:ext cx="306324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Thread-per-Client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10735056" y="4727448"/>
            <a:ext cx="306324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ConcurrentHashMap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6583680" y="3008376"/>
            <a:ext cx="306324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server listens on this well-defined port for incoming connections.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10735056" y="3008376"/>
            <a:ext cx="306324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Java class that waits for requests to come in over the network.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6583680" y="2496312"/>
            <a:ext cx="3063240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 Number (5000)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5806440" y="1216152"/>
            <a:ext cx="8010144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Networking Concepts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38b6f9f4_0_1"/>
          <p:cNvSpPr txBox="1"/>
          <p:nvPr/>
        </p:nvSpPr>
        <p:spPr>
          <a:xfrm>
            <a:off x="97600" y="0"/>
            <a:ext cx="146304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/>
              <a:t>                                         </a:t>
            </a:r>
            <a:r>
              <a:rPr b="1" lang="en-US" sz="4000"/>
              <a:t>Client Server Architecture  </a:t>
            </a:r>
            <a:r>
              <a:rPr b="1" lang="en-US" sz="2800"/>
              <a:t>      </a:t>
            </a:r>
            <a:endParaRPr b="1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Socket Connection: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Establishes TCP connection to server using hostname 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1" i="0" lang="en-US" sz="2800" u="none" cap="none" strike="noStrike">
                <a:solidFill>
                  <a:srgbClr val="000000"/>
                </a:solidFill>
              </a:rPr>
              <a:t>Object Streams: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serialized Java object transmission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1" i="0" lang="en-US" sz="2800" u="none" cap="none" strike="noStrike">
                <a:solidFill>
                  <a:srgbClr val="000000"/>
                </a:solidFill>
              </a:rPr>
              <a:t>Listener Thread: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Dedicated thread for asynchronous message reception.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                                           </a:t>
            </a:r>
            <a:r>
              <a:rPr b="1" lang="en-US" sz="4000">
                <a:solidFill>
                  <a:schemeClr val="dk1"/>
                </a:solidFill>
              </a:rPr>
              <a:t>Message Protocol Design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Key networking concepts:</a:t>
            </a:r>
            <a:endParaRPr b="1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Application Layer Protocol: Defines message types and structure for client-server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Serialization: Messages are serialized for network transmission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Message Types: Different types for various application functions (authentication, chat,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transfer)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Reliability Mechanism: Includes ACK messages for message delivery confirmation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038b6f9f4_0_5"/>
          <p:cNvSpPr txBox="1"/>
          <p:nvPr/>
        </p:nvSpPr>
        <p:spPr>
          <a:xfrm>
            <a:off x="0" y="162625"/>
            <a:ext cx="1395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                                                                        </a:t>
            </a:r>
            <a:r>
              <a:rPr b="1" lang="en-US" sz="4000">
                <a:solidFill>
                  <a:schemeClr val="dk1"/>
                </a:solidFill>
              </a:rPr>
              <a:t>Reliable Message Delivery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89" name="Google Shape;489;g37038b6f9f4_0_5"/>
          <p:cNvSpPr txBox="1"/>
          <p:nvPr/>
        </p:nvSpPr>
        <p:spPr>
          <a:xfrm>
            <a:off x="1740250" y="1437750"/>
            <a:ext cx="11371800" cy="6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Retransmission Timer</a:t>
            </a:r>
            <a:r>
              <a:rPr lang="en-US" sz="3000">
                <a:solidFill>
                  <a:schemeClr val="dk1"/>
                </a:solidFill>
              </a:rPr>
              <a:t>: Implements timeout-based retransmission (15 seconds)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Exponential Backoff</a:t>
            </a:r>
            <a:r>
              <a:rPr lang="en-US" sz="3000">
                <a:solidFill>
                  <a:schemeClr val="dk1"/>
                </a:solidFill>
              </a:rPr>
              <a:t>: After initial retries, switches to fast retransmit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Positive Acknowledgment</a:t>
            </a:r>
            <a:r>
              <a:rPr lang="en-US" sz="3000">
                <a:solidFill>
                  <a:schemeClr val="dk1"/>
                </a:solidFill>
              </a:rPr>
              <a:t>: Uses ACK messages to confirm delivery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Message ID</a:t>
            </a:r>
            <a:r>
              <a:rPr lang="en-US" sz="3000">
                <a:solidFill>
                  <a:schemeClr val="dk1"/>
                </a:solidFill>
              </a:rPr>
              <a:t>: Unique identifier for tracking message delivery status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Congestion Control</a:t>
            </a:r>
            <a:r>
              <a:rPr lang="en-US" sz="3000">
                <a:solidFill>
                  <a:schemeClr val="dk1"/>
                </a:solidFill>
              </a:rPr>
              <a:t>: Limits retransmission attempts (MAX_TOTAL_RETRIES = 10)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038b6f9f4_0_9"/>
          <p:cNvSpPr txBox="1"/>
          <p:nvPr/>
        </p:nvSpPr>
        <p:spPr>
          <a:xfrm>
            <a:off x="4053000" y="705850"/>
            <a:ext cx="624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Group Communication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96" name="Google Shape;496;g37038b6f9f4_0_9"/>
          <p:cNvSpPr txBox="1"/>
          <p:nvPr/>
        </p:nvSpPr>
        <p:spPr>
          <a:xfrm>
            <a:off x="3887100" y="2179400"/>
            <a:ext cx="92739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Multicast Simulation</a:t>
            </a:r>
            <a:r>
              <a:rPr lang="en-US" sz="3000">
                <a:solidFill>
                  <a:schemeClr val="dk1"/>
                </a:solidFill>
              </a:rPr>
              <a:t>: Server forwards messages to all group members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Reliability</a:t>
            </a:r>
            <a:r>
              <a:rPr lang="en-US" sz="3000">
                <a:solidFill>
                  <a:schemeClr val="dk1"/>
                </a:solidFill>
              </a:rPr>
              <a:t>: Still uses ACK mechanism for group messages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Network Simulation</a:t>
            </a:r>
            <a:r>
              <a:rPr lang="en-US" sz="3000">
                <a:solidFill>
                  <a:schemeClr val="dk1"/>
                </a:solidFill>
              </a:rPr>
              <a:t>: Randomly drops 20% of messages for testing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State Management</a:t>
            </a:r>
            <a:r>
              <a:rPr lang="en-US" sz="3000">
                <a:solidFill>
                  <a:schemeClr val="dk1"/>
                </a:solidFill>
              </a:rPr>
              <a:t>: Maintains group membership lists in database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038b6f9f4_0_13"/>
          <p:cNvSpPr txBox="1"/>
          <p:nvPr/>
        </p:nvSpPr>
        <p:spPr>
          <a:xfrm>
            <a:off x="2459125" y="585525"/>
            <a:ext cx="96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              </a:t>
            </a:r>
            <a:r>
              <a:rPr b="1" lang="en-US" sz="4000">
                <a:solidFill>
                  <a:schemeClr val="dk1"/>
                </a:solidFill>
              </a:rPr>
              <a:t>File Transfer Protocol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03" name="Google Shape;503;g37038b6f9f4_0_13"/>
          <p:cNvSpPr txBox="1"/>
          <p:nvPr/>
        </p:nvSpPr>
        <p:spPr>
          <a:xfrm>
            <a:off x="2768150" y="2309500"/>
            <a:ext cx="94980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</a:t>
            </a:r>
            <a:r>
              <a:rPr lang="en-US" sz="3000">
                <a:solidFill>
                  <a:schemeClr val="dk1"/>
                </a:solidFill>
              </a:rPr>
              <a:t>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Chunked Transfer</a:t>
            </a:r>
            <a:r>
              <a:rPr lang="en-US" sz="3000">
                <a:solidFill>
                  <a:schemeClr val="dk1"/>
                </a:solidFill>
              </a:rPr>
              <a:t>: Files are split into chunks for transmission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Flow Control</a:t>
            </a:r>
            <a:r>
              <a:rPr lang="en-US" sz="3000">
                <a:solidFill>
                  <a:schemeClr val="dk1"/>
                </a:solidFill>
              </a:rPr>
              <a:t>: Uses ACK mechanism for each chunk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Three-Way Handshake</a:t>
            </a:r>
            <a:r>
              <a:rPr lang="en-US" sz="3000">
                <a:solidFill>
                  <a:schemeClr val="dk1"/>
                </a:solidFill>
              </a:rPr>
              <a:t>: REQUEST → (ACCEPT/REJECT) → CHUNKs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Network Simulation</a:t>
            </a:r>
            <a:r>
              <a:rPr lang="en-US" sz="3000">
                <a:solidFill>
                  <a:schemeClr val="dk1"/>
                </a:solidFill>
              </a:rPr>
              <a:t>: Randomly drops 20% of chunks to test reliability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038b6f9f4_0_17"/>
          <p:cNvSpPr txBox="1"/>
          <p:nvPr/>
        </p:nvSpPr>
        <p:spPr>
          <a:xfrm>
            <a:off x="3369900" y="650550"/>
            <a:ext cx="702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        </a:t>
            </a:r>
            <a:r>
              <a:rPr b="1" lang="en-US" sz="4000">
                <a:solidFill>
                  <a:schemeClr val="dk1"/>
                </a:solidFill>
              </a:rPr>
              <a:t>Network Simulation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10" name="Google Shape;510;g37038b6f9f4_0_17"/>
          <p:cNvSpPr txBox="1"/>
          <p:nvPr/>
        </p:nvSpPr>
        <p:spPr>
          <a:xfrm>
            <a:off x="4505125" y="3122700"/>
            <a:ext cx="782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Packet Loss Simulation</a:t>
            </a:r>
            <a:r>
              <a:rPr lang="en-US" sz="3000">
                <a:solidFill>
                  <a:schemeClr val="dk1"/>
                </a:solidFill>
              </a:rPr>
              <a:t>: 20% chance to drop messages/chunks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Testing Reliability</a:t>
            </a:r>
            <a:r>
              <a:rPr lang="en-US" sz="3000">
                <a:solidFill>
                  <a:schemeClr val="dk1"/>
                </a:solidFill>
              </a:rPr>
              <a:t>: Ensures retransmission mechanisms work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Real-World Conditions</a:t>
            </a:r>
            <a:r>
              <a:rPr lang="en-US" sz="3000">
                <a:solidFill>
                  <a:schemeClr val="dk1"/>
                </a:solidFill>
              </a:rPr>
              <a:t>: Mimics unreliable network behavior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038b6f9f4_0_21"/>
          <p:cNvSpPr txBox="1"/>
          <p:nvPr/>
        </p:nvSpPr>
        <p:spPr>
          <a:xfrm>
            <a:off x="2881975" y="731900"/>
            <a:ext cx="857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         </a:t>
            </a:r>
            <a:r>
              <a:rPr b="1" lang="en-US" sz="4000">
                <a:solidFill>
                  <a:schemeClr val="dk1"/>
                </a:solidFill>
              </a:rPr>
              <a:t>Connection Management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17" name="Google Shape;517;g37038b6f9f4_0_21"/>
          <p:cNvSpPr txBox="1"/>
          <p:nvPr/>
        </p:nvSpPr>
        <p:spPr>
          <a:xfrm>
            <a:off x="4212375" y="2520925"/>
            <a:ext cx="88347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Connection Monitoring</a:t>
            </a:r>
            <a:r>
              <a:rPr lang="en-US" sz="3000">
                <a:solidFill>
                  <a:schemeClr val="dk1"/>
                </a:solidFill>
              </a:rPr>
              <a:t>: Continuous listening for incoming messages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Graceful Shutdown</a:t>
            </a:r>
            <a:r>
              <a:rPr lang="en-US" sz="3000">
                <a:solidFill>
                  <a:schemeClr val="dk1"/>
                </a:solidFill>
              </a:rPr>
              <a:t>: Proper resource cleanup on disconnect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Error Handling</a:t>
            </a:r>
            <a:r>
              <a:rPr lang="en-US" sz="3000">
                <a:solidFill>
                  <a:schemeClr val="dk1"/>
                </a:solidFill>
              </a:rPr>
              <a:t>: Notifies application layer of disconnections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Thread Safety</a:t>
            </a:r>
            <a:r>
              <a:rPr lang="en-US" sz="3000">
                <a:solidFill>
                  <a:schemeClr val="dk1"/>
                </a:solidFill>
              </a:rPr>
              <a:t>: Uses isRunning flag for controlled shutdown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7038b6f9f4_0_25"/>
          <p:cNvSpPr txBox="1"/>
          <p:nvPr/>
        </p:nvSpPr>
        <p:spPr>
          <a:xfrm>
            <a:off x="4719825" y="666825"/>
            <a:ext cx="626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     </a:t>
            </a:r>
            <a:r>
              <a:rPr b="1" lang="en-US" sz="4000">
                <a:solidFill>
                  <a:schemeClr val="dk1"/>
                </a:solidFill>
              </a:rPr>
              <a:t>Network Security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24" name="Google Shape;524;g37038b6f9f4_0_25"/>
          <p:cNvSpPr txBox="1"/>
          <p:nvPr/>
        </p:nvSpPr>
        <p:spPr>
          <a:xfrm>
            <a:off x="4082275" y="2228175"/>
            <a:ext cx="7403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Key networking concepts: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Authentication</a:t>
            </a:r>
            <a:r>
              <a:rPr lang="en-US" sz="3000">
                <a:solidFill>
                  <a:schemeClr val="dk1"/>
                </a:solidFill>
              </a:rPr>
              <a:t>: Username/password verification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Secure Transmission</a:t>
            </a:r>
            <a:r>
              <a:rPr lang="en-US" sz="3000">
                <a:solidFill>
                  <a:schemeClr val="dk1"/>
                </a:solidFill>
              </a:rPr>
              <a:t>: Credentials sent over established connection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Session Management</a:t>
            </a:r>
            <a:r>
              <a:rPr lang="en-US" sz="3000">
                <a:solidFill>
                  <a:schemeClr val="dk1"/>
                </a:solidFill>
              </a:rPr>
              <a:t>: Server maintains authenticated state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807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9792" y="4709160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48" y="4709160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/>
          <p:nvPr/>
        </p:nvSpPr>
        <p:spPr>
          <a:xfrm>
            <a:off x="8247888" y="4736592"/>
            <a:ext cx="555040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Md. Abu Kawser (Roll-33)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1609344" y="4736592"/>
            <a:ext cx="555040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Mehedi Hasan Sakib (Roll-13)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0" name="Google Shape;5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1" name="Google Shape;5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2" name="Google Shape;53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3" name="Google Shape;5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9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9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9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9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9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9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and Future Plans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9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9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8" name="Google Shape;5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9491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9" name="Google Shape;54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496" y="1792224"/>
            <a:ext cx="1088136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0" name="Google Shape;55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3064" y="1792224"/>
            <a:ext cx="950976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3936" y="1792224"/>
            <a:ext cx="1088136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2" name="Google Shape;55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77472" y="1792224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0"/>
          <p:cNvSpPr/>
          <p:nvPr/>
        </p:nvSpPr>
        <p:spPr>
          <a:xfrm>
            <a:off x="10963656" y="3108960"/>
            <a:ext cx="2715768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4297680" y="3108960"/>
            <a:ext cx="2715768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Limitations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960120" y="3986784"/>
            <a:ext cx="271576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Problem: Single-server state limits horizontal scaling.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10963656" y="4882896"/>
            <a:ext cx="271576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Cross-device mobile app version (Flutter or Kotlin).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and Future Plans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960120" y="3108960"/>
            <a:ext cx="2715768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In-Memory Client Tracking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10963656" y="7059168"/>
            <a:ext cx="271576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Voice/video calling via WebRTC.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0"/>
          <p:cNvSpPr/>
          <p:nvPr/>
        </p:nvSpPr>
        <p:spPr>
          <a:xfrm>
            <a:off x="10963656" y="3986784"/>
            <a:ext cx="271576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Full encryption using AES or TLS sockets.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0"/>
          <p:cNvSpPr/>
          <p:nvPr/>
        </p:nvSpPr>
        <p:spPr>
          <a:xfrm>
            <a:off x="10963656" y="7955280"/>
            <a:ext cx="271576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Admin-controlled chat rooms.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0"/>
          <p:cNvSpPr/>
          <p:nvPr/>
        </p:nvSpPr>
        <p:spPr>
          <a:xfrm>
            <a:off x="7626096" y="3108960"/>
            <a:ext cx="2715768" cy="374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Design</a:t>
            </a:r>
            <a:endParaRPr b="0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0"/>
          <p:cNvSpPr/>
          <p:nvPr/>
        </p:nvSpPr>
        <p:spPr>
          <a:xfrm>
            <a:off x="10963656" y="6163056"/>
            <a:ext cx="2715768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Push notifications for offline messages.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0"/>
          <p:cNvSpPr/>
          <p:nvPr/>
        </p:nvSpPr>
        <p:spPr>
          <a:xfrm>
            <a:off x="7626096" y="3621024"/>
            <a:ext cx="2715768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Problem: All messages in a single table, no indexing shown.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4297680" y="3986784"/>
            <a:ext cx="2715768" cy="1517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Problem: Java serialization is inefficient (large payloads, slow).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0"/>
          <p:cNvSpPr/>
          <p:nvPr/>
        </p:nvSpPr>
        <p:spPr>
          <a:xfrm>
            <a:off x="960120" y="5266944"/>
            <a:ext cx="271576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Impact: Can't load balance across multiple servers.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0"/>
          <p:cNvSpPr/>
          <p:nvPr/>
        </p:nvSpPr>
        <p:spPr>
          <a:xfrm>
            <a:off x="4297680" y="5641848"/>
            <a:ext cx="271576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Impact: Higher bandwidth usage and latency.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0"/>
          <p:cNvSpPr/>
          <p:nvPr/>
        </p:nvSpPr>
        <p:spPr>
          <a:xfrm>
            <a:off x="7626096" y="5276088"/>
            <a:ext cx="2715768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Impact: Performance degrades with large message history.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4" name="Google Shape;5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5" name="Google Shape;57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6" name="Google Shape;57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7" name="Google Shape;57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1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1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1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1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1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1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1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2" name="Google Shape;5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3" name="Google Shape;59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2"/>
          <p:cNvSpPr/>
          <p:nvPr/>
        </p:nvSpPr>
        <p:spPr>
          <a:xfrm>
            <a:off x="1078992" y="3547872"/>
            <a:ext cx="12481560" cy="1892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Bartabahok aims to be a fully-featured, fault-tolerant desktop chat application with strong user interactivity. Features like retransmission, concurrent messaging, voice communication, and emoji reactions enhance real-time collaboration. Tagging and group chat improve the messaging experience for teams or social use. With JavaFX and SQLite, this system is powerful yet lightweight — built with extensibility, user experience, and reliability in mind.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2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1" name="Google Shape;6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2" name="Google Shape;6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3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8072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1078992" y="4590288"/>
            <a:ext cx="124815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Bartabahok – Fault-Tolerant JavaFX Chat Application with Multimedia and SQLite Support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078992" y="3547872"/>
            <a:ext cx="12481560" cy="1892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Bartabahok is a robust cross-platform chat application developed in Java using JavaFX and SQLite. It ensures reliable TCP communication with automatic retransmission, supports multiple concurrent message flows, and features a modern GUI with timestamps. The application allows text chat, file sharing (including images and documents), voice messages, emoji-based message reactions, and user tagging/mentioning. It supports both private and group chats, includes a user search bar, and uses SQLite for persistent chat and user data storage.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5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04" y="6675120"/>
            <a:ext cx="1298448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536" y="914400"/>
            <a:ext cx="2505456" cy="22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832104" y="5029200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832104" y="437997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1097280" y="1033272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832104" y="3739896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832104" y="5669280"/>
            <a:ext cx="12984480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Domain &amp; Motivation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832104" y="6967728"/>
            <a:ext cx="129844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097280" y="2715768"/>
            <a:ext cx="2029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1097280" y="1554480"/>
            <a:ext cx="2029968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0"/>
              <a:buFont typeface="Arial"/>
              <a:buNone/>
            </a:pPr>
            <a:r>
              <a:rPr b="0" i="0" lang="en-US" sz="64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64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974336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/>
          <p:nvPr/>
        </p:nvSpPr>
        <p:spPr>
          <a:xfrm>
            <a:off x="6053328" y="3922776"/>
            <a:ext cx="7507224" cy="113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desktop chat applications lack fault tolerance, offline message buffering, or user interaction features like reactions and voice messaging.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5806440" y="2788920"/>
            <a:ext cx="8010144" cy="74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None/>
            </a:pPr>
            <a:r>
              <a:rPr b="0" i="0" lang="en-US" sz="46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0" i="0" sz="46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2025-07-16T08:07:23Z</dcterms:created>
  <dc:creator>PptxGenJS</dc:creator>
</cp:coreProperties>
</file>